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handoutMasterIdLst>
    <p:handoutMasterId r:id="rId12"/>
  </p:handoutMasterIdLst>
  <p:sldIdLst>
    <p:sldId id="256" r:id="rId4"/>
    <p:sldId id="257" r:id="rId5"/>
    <p:sldId id="259" r:id="rId6"/>
    <p:sldId id="263" r:id="rId7"/>
    <p:sldId id="258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4" d="100"/>
          <a:sy n="94" d="100"/>
        </p:scale>
        <p:origin x="22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217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40CBA2-BABB-4E80-9DD5-EF2E12AD433B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EFDD0-95C0-4444-819C-20110F93974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36903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8313F-EEA3-4056-9F48-DF1BB23A4714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51A-2351-49C8-8374-AB33D298F9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9152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8313F-EEA3-4056-9F48-DF1BB23A4714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51A-2351-49C8-8374-AB33D298F9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570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8313F-EEA3-4056-9F48-DF1BB23A4714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51A-2351-49C8-8374-AB33D298F9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3106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568E-0368-4C2B-BF72-F6BFA4E1D209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CE7-5D25-4785-A769-C0F6571517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4915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568E-0368-4C2B-BF72-F6BFA4E1D209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CE7-5D25-4785-A769-C0F6571517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12235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568E-0368-4C2B-BF72-F6BFA4E1D209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CE7-5D25-4785-A769-C0F6571517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1563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568E-0368-4C2B-BF72-F6BFA4E1D209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CE7-5D25-4785-A769-C0F6571517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94376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568E-0368-4C2B-BF72-F6BFA4E1D209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CE7-5D25-4785-A769-C0F6571517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66281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568E-0368-4C2B-BF72-F6BFA4E1D209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CE7-5D25-4785-A769-C0F6571517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30348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568E-0368-4C2B-BF72-F6BFA4E1D209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CE7-5D25-4785-A769-C0F6571517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2097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568E-0368-4C2B-BF72-F6BFA4E1D209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CE7-5D25-4785-A769-C0F6571517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1179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8313F-EEA3-4056-9F48-DF1BB23A4714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51A-2351-49C8-8374-AB33D298F9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6183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568E-0368-4C2B-BF72-F6BFA4E1D209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CE7-5D25-4785-A769-C0F6571517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2624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568E-0368-4C2B-BF72-F6BFA4E1D209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CE7-5D25-4785-A769-C0F6571517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2388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568E-0368-4C2B-BF72-F6BFA4E1D209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6DCE7-5D25-4785-A769-C0F6571517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17596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5C85-C32B-461E-BBE8-525E6D025D98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70DB1-6971-43A3-B5DC-424A380F0B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67976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5C85-C32B-461E-BBE8-525E6D025D98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70DB1-6971-43A3-B5DC-424A380F0B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07482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5C85-C32B-461E-BBE8-525E6D025D98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70DB1-6971-43A3-B5DC-424A380F0B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89522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5C85-C32B-461E-BBE8-525E6D025D98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70DB1-6971-43A3-B5DC-424A380F0B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87418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5C85-C32B-461E-BBE8-525E6D025D98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70DB1-6971-43A3-B5DC-424A380F0B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85048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5C85-C32B-461E-BBE8-525E6D025D98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70DB1-6971-43A3-B5DC-424A380F0B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36961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5C85-C32B-461E-BBE8-525E6D025D98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70DB1-6971-43A3-B5DC-424A380F0B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1529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8313F-EEA3-4056-9F48-DF1BB23A4714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51A-2351-49C8-8374-AB33D298F9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81109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5C85-C32B-461E-BBE8-525E6D025D98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70DB1-6971-43A3-B5DC-424A380F0B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81565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5C85-C32B-461E-BBE8-525E6D025D98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70DB1-6971-43A3-B5DC-424A380F0B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56864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5C85-C32B-461E-BBE8-525E6D025D98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70DB1-6971-43A3-B5DC-424A380F0B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84411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5C85-C32B-461E-BBE8-525E6D025D98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70DB1-6971-43A3-B5DC-424A380F0B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4487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8313F-EEA3-4056-9F48-DF1BB23A4714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51A-2351-49C8-8374-AB33D298F9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1516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8313F-EEA3-4056-9F48-DF1BB23A4714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51A-2351-49C8-8374-AB33D298F9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4744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8313F-EEA3-4056-9F48-DF1BB23A4714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51A-2351-49C8-8374-AB33D298F9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555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8313F-EEA3-4056-9F48-DF1BB23A4714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51A-2351-49C8-8374-AB33D298F9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7476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8313F-EEA3-4056-9F48-DF1BB23A4714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51A-2351-49C8-8374-AB33D298F9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5946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8313F-EEA3-4056-9F48-DF1BB23A4714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5C51A-2351-49C8-8374-AB33D298F9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787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8313F-EEA3-4056-9F48-DF1BB23A4714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5C51A-2351-49C8-8374-AB33D298F9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2179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C568E-0368-4C2B-BF72-F6BFA4E1D209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6DCE7-5D25-4785-A769-C0F65715171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2341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15C85-C32B-461E-BBE8-525E6D025D98}" type="datetimeFigureOut">
              <a:rPr lang="it-IT" smtClean="0"/>
              <a:t>01/05/2018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70DB1-6971-43A3-B5DC-424A380F0B9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3532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ireoraedizioni.org/" TargetMode="External"/><Relationship Id="rId2" Type="http://schemas.openxmlformats.org/officeDocument/2006/relationships/hyperlink" Target="http://www.novivisezione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icer.care/" TargetMode="External"/><Relationship Id="rId2" Type="http://schemas.openxmlformats.org/officeDocument/2006/relationships/hyperlink" Target="http://www.novivisezione.org/campagne/ricerca_di_base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ovivisezione.org/info/generici.htm" TargetMode="External"/><Relationship Id="rId2" Type="http://schemas.openxmlformats.org/officeDocument/2006/relationships/hyperlink" Target="http://www.consumoconsapevole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moconsapevole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crm.org/ra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novivisezione.or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gireora.or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it-IT" sz="48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Cosa puoi fare tu</a:t>
            </a:r>
            <a:endParaRPr lang="it-IT" sz="48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67379"/>
          </a:xfrm>
        </p:spPr>
        <p:txBody>
          <a:bodyPr>
            <a:normAutofit/>
          </a:bodyPr>
          <a:lstStyle/>
          <a:p>
            <a:r>
              <a:rPr lang="it-IT" sz="32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Essere </a:t>
            </a:r>
            <a:r>
              <a:rPr lang="it-IT" sz="32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informati, informarsi e </a:t>
            </a:r>
            <a:r>
              <a:rPr lang="it-IT" sz="32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informare</a:t>
            </a:r>
          </a:p>
        </p:txBody>
      </p:sp>
      <p:sp>
        <p:nvSpPr>
          <p:cNvPr id="8" name="Segnaposto contenuto 6"/>
          <p:cNvSpPr txBox="1">
            <a:spLocks/>
          </p:cNvSpPr>
          <p:nvPr/>
        </p:nvSpPr>
        <p:spPr>
          <a:xfrm>
            <a:off x="838200" y="2393003"/>
            <a:ext cx="10515599" cy="2081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2000" indent="0">
              <a:lnSpc>
                <a:spcPct val="100000"/>
              </a:lnSpc>
              <a:buNone/>
            </a:pP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Leggere libri</a:t>
            </a:r>
          </a:p>
          <a:p>
            <a:pPr marL="252000" indent="0">
              <a:lnSpc>
                <a:spcPct val="100000"/>
              </a:lnSpc>
              <a:buNone/>
            </a:pP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Informarsi sul portale </a:t>
            </a: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  <a:hlinkClick r:id="rId2"/>
              </a:rPr>
              <a:t>www.NoVivisezione.org</a:t>
            </a: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 </a:t>
            </a:r>
          </a:p>
          <a:p>
            <a:pPr marL="252000" indent="0">
              <a:lnSpc>
                <a:spcPct val="100000"/>
              </a:lnSpc>
              <a:buNone/>
            </a:pP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Distribuire materiale informativo </a:t>
            </a: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  <a:hlinkClick r:id="rId3"/>
              </a:rPr>
              <a:t>www.AgireOraEdizioni.org</a:t>
            </a: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</a:p>
          <a:p>
            <a:pPr marL="252000" indent="0">
              <a:lnSpc>
                <a:spcPct val="100000"/>
              </a:lnSpc>
              <a:buNone/>
            </a:pP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Scrivere alle redazioni (giornali, radio, tv, ecc.)</a:t>
            </a:r>
            <a:endParaRPr lang="it-IT" b="1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9" name="Segnaposto contenuto 6"/>
          <p:cNvSpPr txBox="1">
            <a:spLocks/>
          </p:cNvSpPr>
          <p:nvPr/>
        </p:nvSpPr>
        <p:spPr>
          <a:xfrm>
            <a:off x="838200" y="4659338"/>
            <a:ext cx="10515599" cy="746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2000" indent="0">
              <a:lnSpc>
                <a:spcPct val="100000"/>
              </a:lnSpc>
              <a:buNone/>
            </a:pPr>
            <a:r>
              <a:rPr lang="it-IT" sz="2400" i="1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Se sei un attivista…</a:t>
            </a:r>
          </a:p>
        </p:txBody>
      </p:sp>
      <p:sp>
        <p:nvSpPr>
          <p:cNvPr id="11" name="Segnaposto contenuto 6"/>
          <p:cNvSpPr txBox="1">
            <a:spLocks/>
          </p:cNvSpPr>
          <p:nvPr/>
        </p:nvSpPr>
        <p:spPr>
          <a:xfrm>
            <a:off x="838204" y="5136775"/>
            <a:ext cx="10515599" cy="11951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2000" indent="0">
              <a:lnSpc>
                <a:spcPct val="100000"/>
              </a:lnSpc>
              <a:buNone/>
            </a:pP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Organizza banchetti info, conferenze, mostre, proiezioni</a:t>
            </a:r>
          </a:p>
          <a:p>
            <a:pPr marL="252000" indent="0">
              <a:lnSpc>
                <a:spcPct val="100000"/>
              </a:lnSpc>
              <a:buNone/>
            </a:pP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Organizza nella tua città affissioni di </a:t>
            </a: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locandine e </a:t>
            </a: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manifesti</a:t>
            </a:r>
            <a:endParaRPr lang="it-IT" b="1" dirty="0" smtClean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marL="252000" indent="0">
              <a:buNone/>
            </a:pPr>
            <a:endParaRPr lang="it-IT" b="1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720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7" grpId="0" build="p"/>
      <p:bldP spid="8" grpId="0"/>
      <p:bldP spid="9" grpId="0"/>
      <p:bldP spid="9" grpId="1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it-IT" sz="4800" dirty="0" smtClean="0">
                <a:solidFill>
                  <a:srgbClr val="ED7D3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Cosa puoi fare tu</a:t>
            </a:r>
            <a:endParaRPr lang="it-IT" sz="4800" dirty="0">
              <a:solidFill>
                <a:srgbClr val="ED7D3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67379"/>
          </a:xfrm>
        </p:spPr>
        <p:txBody>
          <a:bodyPr>
            <a:normAutofit/>
          </a:bodyPr>
          <a:lstStyle/>
          <a:p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Essere </a:t>
            </a:r>
            <a:r>
              <a:rPr lang="it-IT" sz="3200" dirty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informati, informarsi e </a:t>
            </a:r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informare</a:t>
            </a:r>
          </a:p>
        </p:txBody>
      </p:sp>
      <p:sp>
        <p:nvSpPr>
          <p:cNvPr id="9" name="Segnaposto contenuto 6"/>
          <p:cNvSpPr txBox="1">
            <a:spLocks/>
          </p:cNvSpPr>
          <p:nvPr/>
        </p:nvSpPr>
        <p:spPr>
          <a:xfrm>
            <a:off x="838200" y="2960381"/>
            <a:ext cx="10515599" cy="3715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200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Evitare di fare donazioni alle associazioni per la ricerca medica che  finanziano studi basati sulla sperimentazione animale. Destinare le eventuali donazioni solo alle associazioni che non la finanziano: </a:t>
            </a: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  <a:hlinkClick r:id="rId2"/>
              </a:rPr>
              <a:t>www.NoVivisezione.org/campagne/ricerca_di_base.htm</a:t>
            </a:r>
            <a:r>
              <a:rPr lang="it-IT" sz="24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  <a:endParaRPr lang="it-IT" sz="2400" dirty="0" smtClean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marL="252000" indent="0">
              <a:lnSpc>
                <a:spcPct val="100000"/>
              </a:lnSpc>
              <a:spcAft>
                <a:spcPts val="1000"/>
              </a:spcAft>
              <a:buNone/>
            </a:pPr>
            <a:endParaRPr lang="it-IT" sz="2400" dirty="0" smtClean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6" name="Segnaposto contenuto 6"/>
          <p:cNvSpPr txBox="1">
            <a:spLocks/>
          </p:cNvSpPr>
          <p:nvPr/>
        </p:nvSpPr>
        <p:spPr>
          <a:xfrm>
            <a:off x="838200" y="2393003"/>
            <a:ext cx="10515600" cy="567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 contribuire alla vivisezione</a:t>
            </a:r>
            <a:endParaRPr lang="it-IT" sz="32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8" name="Segnaposto contenuto 6"/>
          <p:cNvSpPr txBox="1">
            <a:spLocks/>
          </p:cNvSpPr>
          <p:nvPr/>
        </p:nvSpPr>
        <p:spPr>
          <a:xfrm>
            <a:off x="835484" y="4672159"/>
            <a:ext cx="10515599" cy="2003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200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 donare il 5x1000 alle Università perché tutte le Università con indirizzo medico-scientifico effettuano esperimenti su animali</a:t>
            </a:r>
            <a:endParaRPr lang="it-IT" sz="24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0" name="Segnaposto contenuto 6"/>
          <p:cNvSpPr txBox="1">
            <a:spLocks/>
          </p:cNvSpPr>
          <p:nvPr/>
        </p:nvSpPr>
        <p:spPr>
          <a:xfrm>
            <a:off x="840923" y="5657317"/>
            <a:ext cx="10515599" cy="99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200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it-IT" sz="24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Allora chi sostenere? Una proposta: ricer</a:t>
            </a:r>
            <a:r>
              <a:rPr lang="it-IT" sz="2400" i="1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care</a:t>
            </a:r>
            <a:r>
              <a:rPr lang="it-IT" sz="24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  <a:hlinkClick r:id="rId3"/>
              </a:rPr>
              <a:t>www.ricer.care</a:t>
            </a: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/>
            </a:r>
            <a:b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Sostiene ricerche senza uso di animali. C.F.: 95064870124</a:t>
            </a:r>
            <a:endParaRPr lang="it-IT" sz="24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424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 build="p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it-IT" sz="4800" dirty="0" smtClean="0">
                <a:solidFill>
                  <a:srgbClr val="ED7D3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Cosa puoi fare tu</a:t>
            </a:r>
            <a:endParaRPr lang="it-IT" sz="4800" dirty="0">
              <a:solidFill>
                <a:srgbClr val="ED7D3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67379"/>
          </a:xfrm>
        </p:spPr>
        <p:txBody>
          <a:bodyPr>
            <a:normAutofit/>
          </a:bodyPr>
          <a:lstStyle/>
          <a:p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Essere </a:t>
            </a:r>
            <a:r>
              <a:rPr lang="it-IT" sz="3200" dirty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informati, informarsi e </a:t>
            </a:r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informare</a:t>
            </a:r>
          </a:p>
        </p:txBody>
      </p:sp>
      <p:sp>
        <p:nvSpPr>
          <p:cNvPr id="6" name="Segnaposto contenuto 6"/>
          <p:cNvSpPr txBox="1">
            <a:spLocks/>
          </p:cNvSpPr>
          <p:nvPr/>
        </p:nvSpPr>
        <p:spPr>
          <a:xfrm>
            <a:off x="838200" y="2393003"/>
            <a:ext cx="10515600" cy="567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 contribuire alla vivisezione</a:t>
            </a:r>
            <a:endParaRPr lang="it-IT" sz="32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1" name="Segnaposto contenuto 6"/>
          <p:cNvSpPr txBox="1">
            <a:spLocks/>
          </p:cNvSpPr>
          <p:nvPr/>
        </p:nvSpPr>
        <p:spPr>
          <a:xfrm>
            <a:off x="840923" y="2957144"/>
            <a:ext cx="10515599" cy="1755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200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it-IT" sz="24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Se sei uno studente o un ricercatore di una facoltà a indirizzo medico scientifico, per legge (L. 413 del 1993) puoi fare obiezione di coscienza</a:t>
            </a:r>
          </a:p>
        </p:txBody>
      </p:sp>
      <p:sp>
        <p:nvSpPr>
          <p:cNvPr id="12" name="Segnaposto contenuto 6"/>
          <p:cNvSpPr txBox="1">
            <a:spLocks/>
          </p:cNvSpPr>
          <p:nvPr/>
        </p:nvSpPr>
        <p:spPr>
          <a:xfrm>
            <a:off x="842715" y="4884943"/>
            <a:ext cx="10515599" cy="1621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200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it-IT" sz="24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Acquista solo prodotti non testati su animali (cosmetici, detersivi, prodotti per la pulizia della casa): </a:t>
            </a:r>
            <a:r>
              <a:rPr lang="it-IT" sz="24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  <a:hlinkClick r:id="rId2"/>
              </a:rPr>
              <a:t>www.ConsumoConsapevole.org</a:t>
            </a:r>
            <a:r>
              <a:rPr lang="it-IT" sz="24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</a:p>
        </p:txBody>
      </p:sp>
      <p:sp>
        <p:nvSpPr>
          <p:cNvPr id="9" name="Segnaposto contenuto 6"/>
          <p:cNvSpPr txBox="1">
            <a:spLocks/>
          </p:cNvSpPr>
          <p:nvPr/>
        </p:nvSpPr>
        <p:spPr>
          <a:xfrm>
            <a:off x="838200" y="3942295"/>
            <a:ext cx="10515599" cy="1755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200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it-IT" sz="24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Usa meno farmaci che puoi, ma quando proprio devi </a:t>
            </a: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usarli,</a:t>
            </a:r>
            <a:b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scegli </a:t>
            </a:r>
            <a:r>
              <a:rPr lang="it-IT" sz="24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quelli generici: </a:t>
            </a:r>
            <a:r>
              <a:rPr lang="it-IT" sz="24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  <a:hlinkClick r:id="rId3"/>
              </a:rPr>
              <a:t>www.novivisezione.org/info/generici.htm</a:t>
            </a:r>
            <a:r>
              <a:rPr lang="it-IT" sz="24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65596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6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67379"/>
          </a:xfrm>
        </p:spPr>
        <p:txBody>
          <a:bodyPr>
            <a:normAutofit/>
          </a:bodyPr>
          <a:lstStyle/>
          <a:p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Essere </a:t>
            </a:r>
            <a:r>
              <a:rPr lang="it-IT" sz="3200" dirty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informati, informarsi e </a:t>
            </a:r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informare</a:t>
            </a:r>
          </a:p>
        </p:txBody>
      </p:sp>
      <p:sp>
        <p:nvSpPr>
          <p:cNvPr id="6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it-IT" sz="4800" dirty="0" smtClean="0">
                <a:solidFill>
                  <a:srgbClr val="ED7D3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Cosa puoi fare tu</a:t>
            </a:r>
            <a:endParaRPr lang="it-IT" sz="4800" dirty="0">
              <a:solidFill>
                <a:srgbClr val="ED7D3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7" name="Segnaposto contenuto 6"/>
          <p:cNvSpPr txBox="1">
            <a:spLocks/>
          </p:cNvSpPr>
          <p:nvPr/>
        </p:nvSpPr>
        <p:spPr>
          <a:xfrm>
            <a:off x="838200" y="2393003"/>
            <a:ext cx="10515600" cy="567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 contribuire alla vivisezione</a:t>
            </a:r>
            <a:endParaRPr lang="it-IT" sz="32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8" name="Segnaposto contenuto 6"/>
          <p:cNvSpPr txBox="1">
            <a:spLocks/>
          </p:cNvSpPr>
          <p:nvPr/>
        </p:nvSpPr>
        <p:spPr>
          <a:xfrm>
            <a:off x="840923" y="2957144"/>
            <a:ext cx="10515599" cy="1755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200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it-IT" sz="24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Attenzione ai cibi per animali che compri, molte delle marche più note finanziano la vivisezione: riproducono una malattia negli animali e poi provano a curarla coi loro mangimi medicati: </a:t>
            </a:r>
            <a:r>
              <a:rPr lang="it-IT" sz="24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  <a:hlinkClick r:id="rId2"/>
              </a:rPr>
              <a:t>www.ConsumoConsapevole.org</a:t>
            </a:r>
            <a:r>
              <a:rPr lang="it-IT" sz="24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82626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it-IT" sz="4800" dirty="0" smtClean="0">
                <a:solidFill>
                  <a:srgbClr val="ED7D3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Cosa puoi fare tu</a:t>
            </a:r>
            <a:endParaRPr lang="it-IT" sz="4800" dirty="0">
              <a:solidFill>
                <a:srgbClr val="ED7D3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67379"/>
          </a:xfrm>
        </p:spPr>
        <p:txBody>
          <a:bodyPr>
            <a:normAutofit/>
          </a:bodyPr>
          <a:lstStyle/>
          <a:p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Essere </a:t>
            </a:r>
            <a:r>
              <a:rPr lang="it-IT" sz="3200" dirty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informati, informarsi e </a:t>
            </a:r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informare</a:t>
            </a:r>
          </a:p>
        </p:txBody>
      </p:sp>
      <p:sp>
        <p:nvSpPr>
          <p:cNvPr id="6" name="Segnaposto contenuto 6"/>
          <p:cNvSpPr txBox="1">
            <a:spLocks/>
          </p:cNvSpPr>
          <p:nvPr/>
        </p:nvSpPr>
        <p:spPr>
          <a:xfrm>
            <a:off x="838200" y="2393003"/>
            <a:ext cx="10515600" cy="567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 contribuire alla vivisezione</a:t>
            </a:r>
            <a:endParaRPr lang="it-IT" sz="3200" dirty="0">
              <a:solidFill>
                <a:schemeClr val="bg1">
                  <a:lumMod val="75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0" name="Segnaposto contenuto 6"/>
          <p:cNvSpPr txBox="1">
            <a:spLocks/>
          </p:cNvSpPr>
          <p:nvPr/>
        </p:nvSpPr>
        <p:spPr>
          <a:xfrm>
            <a:off x="838200" y="2917243"/>
            <a:ext cx="10515600" cy="567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Firmare le petizioni</a:t>
            </a:r>
            <a:endParaRPr lang="it-IT" sz="32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1" name="Segnaposto contenuto 6"/>
          <p:cNvSpPr txBox="1">
            <a:spLocks/>
          </p:cNvSpPr>
          <p:nvPr/>
        </p:nvSpPr>
        <p:spPr>
          <a:xfrm>
            <a:off x="838200" y="3484622"/>
            <a:ext cx="10515599" cy="2794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200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Una proposta</a:t>
            </a:r>
            <a:r>
              <a:rPr lang="it-IT" sz="24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: </a:t>
            </a: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  <a:hlinkClick r:id="rId2"/>
              </a:rPr>
              <a:t>www.pcrm.org/raa</a:t>
            </a:r>
            <a:r>
              <a:rPr lang="it-IT" sz="2400" i="1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(Research Action Alert </a:t>
            </a: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del</a:t>
            </a:r>
            <a:r>
              <a:rPr lang="it-IT" sz="2400" i="1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PCRM)</a:t>
            </a: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/>
            </a:r>
            <a:b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bollettino che propone petizioni per una ricerca e una didattica etica</a:t>
            </a:r>
          </a:p>
        </p:txBody>
      </p:sp>
    </p:spTree>
    <p:extLst>
      <p:ext uri="{BB962C8B-B14F-4D97-AF65-F5344CB8AC3E}">
        <p14:creationId xmlns:p14="http://schemas.microsoft.com/office/powerpoint/2010/main" val="80625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it-IT" sz="4800" dirty="0" smtClean="0">
                <a:solidFill>
                  <a:srgbClr val="ED7D3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Cosa puoi fare tu</a:t>
            </a:r>
            <a:endParaRPr lang="it-IT" sz="4800" dirty="0">
              <a:solidFill>
                <a:srgbClr val="ED7D3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67379"/>
          </a:xfrm>
        </p:spPr>
        <p:txBody>
          <a:bodyPr>
            <a:normAutofit/>
          </a:bodyPr>
          <a:lstStyle/>
          <a:p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Essere </a:t>
            </a:r>
            <a:r>
              <a:rPr lang="it-IT" sz="3200" dirty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informati, informarsi e </a:t>
            </a:r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informare</a:t>
            </a:r>
          </a:p>
        </p:txBody>
      </p:sp>
      <p:sp>
        <p:nvSpPr>
          <p:cNvPr id="6" name="Segnaposto contenuto 6"/>
          <p:cNvSpPr txBox="1">
            <a:spLocks/>
          </p:cNvSpPr>
          <p:nvPr/>
        </p:nvSpPr>
        <p:spPr>
          <a:xfrm>
            <a:off x="838200" y="2393003"/>
            <a:ext cx="10515600" cy="567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 contribuire alla vivisezione</a:t>
            </a:r>
            <a:endParaRPr lang="it-IT" sz="3200" dirty="0">
              <a:solidFill>
                <a:schemeClr val="bg1">
                  <a:lumMod val="75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0" name="Segnaposto contenuto 6"/>
          <p:cNvSpPr txBox="1">
            <a:spLocks/>
          </p:cNvSpPr>
          <p:nvPr/>
        </p:nvSpPr>
        <p:spPr>
          <a:xfrm>
            <a:off x="838200" y="2917243"/>
            <a:ext cx="10515600" cy="567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Firmare le petizioni</a:t>
            </a:r>
            <a:endParaRPr lang="it-IT" sz="3200" dirty="0">
              <a:solidFill>
                <a:schemeClr val="bg1">
                  <a:lumMod val="75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8" name="Segnaposto contenuto 6"/>
          <p:cNvSpPr txBox="1">
            <a:spLocks/>
          </p:cNvSpPr>
          <p:nvPr/>
        </p:nvSpPr>
        <p:spPr>
          <a:xfrm>
            <a:off x="838199" y="3473864"/>
            <a:ext cx="10515600" cy="567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Adottare un animale salvato dai laboratori</a:t>
            </a:r>
            <a:endParaRPr lang="it-IT" sz="32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9" name="Segnaposto contenuto 6"/>
          <p:cNvSpPr txBox="1">
            <a:spLocks/>
          </p:cNvSpPr>
          <p:nvPr/>
        </p:nvSpPr>
        <p:spPr>
          <a:xfrm>
            <a:off x="838200" y="4000989"/>
            <a:ext cx="10515599" cy="11964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200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Roditori, conigli, a volte cani e gatti, possono essere adottati </a:t>
            </a: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  <a:hlinkClick r:id="rId2"/>
              </a:rPr>
              <a:t>info@novivisezione.org</a:t>
            </a: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0735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it-IT" sz="4800" dirty="0" smtClean="0">
                <a:solidFill>
                  <a:srgbClr val="ED7D3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Cosa puoi fare tu</a:t>
            </a:r>
            <a:endParaRPr lang="it-IT" sz="4800" dirty="0">
              <a:solidFill>
                <a:srgbClr val="ED7D3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67379"/>
          </a:xfrm>
        </p:spPr>
        <p:txBody>
          <a:bodyPr>
            <a:normAutofit/>
          </a:bodyPr>
          <a:lstStyle/>
          <a:p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Essere </a:t>
            </a:r>
            <a:r>
              <a:rPr lang="it-IT" sz="3200" dirty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informati, informarsi e </a:t>
            </a:r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informare</a:t>
            </a:r>
          </a:p>
        </p:txBody>
      </p:sp>
      <p:sp>
        <p:nvSpPr>
          <p:cNvPr id="6" name="Segnaposto contenuto 6"/>
          <p:cNvSpPr txBox="1">
            <a:spLocks/>
          </p:cNvSpPr>
          <p:nvPr/>
        </p:nvSpPr>
        <p:spPr>
          <a:xfrm>
            <a:off x="838200" y="2393003"/>
            <a:ext cx="10515600" cy="567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 contribuire alla vivisezione</a:t>
            </a:r>
            <a:endParaRPr lang="it-IT" sz="3200" dirty="0">
              <a:solidFill>
                <a:schemeClr val="bg1">
                  <a:lumMod val="75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0" name="Segnaposto contenuto 6"/>
          <p:cNvSpPr txBox="1">
            <a:spLocks/>
          </p:cNvSpPr>
          <p:nvPr/>
        </p:nvSpPr>
        <p:spPr>
          <a:xfrm>
            <a:off x="838200" y="2917243"/>
            <a:ext cx="10515600" cy="567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Firmare le petizioni</a:t>
            </a:r>
            <a:endParaRPr lang="it-IT" sz="3200" dirty="0">
              <a:solidFill>
                <a:schemeClr val="bg1">
                  <a:lumMod val="75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8" name="Segnaposto contenuto 6"/>
          <p:cNvSpPr txBox="1">
            <a:spLocks/>
          </p:cNvSpPr>
          <p:nvPr/>
        </p:nvSpPr>
        <p:spPr>
          <a:xfrm>
            <a:off x="838199" y="3473864"/>
            <a:ext cx="10515600" cy="567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Adottare un animale salvato dai laboratori</a:t>
            </a:r>
            <a:endParaRPr lang="it-IT" sz="3200" dirty="0">
              <a:solidFill>
                <a:schemeClr val="bg1">
                  <a:lumMod val="75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9" name="Segnaposto contenuto 6"/>
          <p:cNvSpPr txBox="1">
            <a:spLocks/>
          </p:cNvSpPr>
          <p:nvPr/>
        </p:nvSpPr>
        <p:spPr>
          <a:xfrm>
            <a:off x="838200" y="4506602"/>
            <a:ext cx="10515599" cy="11964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200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Iscriviti alla mailing-list di AgireOra direttamente dal sito: </a:t>
            </a: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  <a:hlinkClick r:id="rId2"/>
              </a:rPr>
              <a:t>www.AgireOra.org</a:t>
            </a:r>
            <a:r>
              <a:rPr lang="it-IT" sz="24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</a:p>
        </p:txBody>
      </p:sp>
      <p:sp>
        <p:nvSpPr>
          <p:cNvPr id="11" name="Segnaposto contenuto 6"/>
          <p:cNvSpPr txBox="1">
            <a:spLocks/>
          </p:cNvSpPr>
          <p:nvPr/>
        </p:nvSpPr>
        <p:spPr>
          <a:xfrm>
            <a:off x="838199" y="4000989"/>
            <a:ext cx="10515600" cy="567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Diventare un attivista</a:t>
            </a:r>
            <a:endParaRPr lang="it-IT" sz="3200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812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it-IT" sz="4800" dirty="0" smtClean="0">
                <a:solidFill>
                  <a:srgbClr val="ED7D3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Cosa puoi fare tu</a:t>
            </a:r>
            <a:endParaRPr lang="it-IT" sz="4800" dirty="0">
              <a:solidFill>
                <a:srgbClr val="ED7D3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67379"/>
          </a:xfrm>
        </p:spPr>
        <p:txBody>
          <a:bodyPr>
            <a:normAutofit/>
          </a:bodyPr>
          <a:lstStyle/>
          <a:p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Essere </a:t>
            </a:r>
            <a:r>
              <a:rPr lang="it-IT" sz="3200" dirty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informati, informarsi e </a:t>
            </a:r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informare</a:t>
            </a:r>
          </a:p>
        </p:txBody>
      </p:sp>
      <p:sp>
        <p:nvSpPr>
          <p:cNvPr id="6" name="Segnaposto contenuto 6"/>
          <p:cNvSpPr txBox="1">
            <a:spLocks/>
          </p:cNvSpPr>
          <p:nvPr/>
        </p:nvSpPr>
        <p:spPr>
          <a:xfrm>
            <a:off x="838200" y="2393003"/>
            <a:ext cx="10515600" cy="567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 contribuire alla vivisezione</a:t>
            </a:r>
            <a:endParaRPr lang="it-IT" sz="3200" dirty="0">
              <a:solidFill>
                <a:schemeClr val="bg1">
                  <a:lumMod val="75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0" name="Segnaposto contenuto 6"/>
          <p:cNvSpPr txBox="1">
            <a:spLocks/>
          </p:cNvSpPr>
          <p:nvPr/>
        </p:nvSpPr>
        <p:spPr>
          <a:xfrm>
            <a:off x="838200" y="2917243"/>
            <a:ext cx="10515600" cy="567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Firmare le petizioni</a:t>
            </a:r>
            <a:endParaRPr lang="it-IT" sz="3200" dirty="0">
              <a:solidFill>
                <a:schemeClr val="bg1">
                  <a:lumMod val="75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8" name="Segnaposto contenuto 6"/>
          <p:cNvSpPr txBox="1">
            <a:spLocks/>
          </p:cNvSpPr>
          <p:nvPr/>
        </p:nvSpPr>
        <p:spPr>
          <a:xfrm>
            <a:off x="838199" y="3473864"/>
            <a:ext cx="10515600" cy="567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Adottare un animale salvato dai laboratori</a:t>
            </a:r>
            <a:endParaRPr lang="it-IT" sz="3200" dirty="0">
              <a:solidFill>
                <a:schemeClr val="bg1">
                  <a:lumMod val="75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1" name="Segnaposto contenuto 6"/>
          <p:cNvSpPr txBox="1">
            <a:spLocks/>
          </p:cNvSpPr>
          <p:nvPr/>
        </p:nvSpPr>
        <p:spPr>
          <a:xfrm>
            <a:off x="838199" y="4000989"/>
            <a:ext cx="10515600" cy="567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dirty="0" smtClean="0">
                <a:solidFill>
                  <a:schemeClr val="bg1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Diventare un attivista</a:t>
            </a:r>
            <a:endParaRPr lang="it-IT" sz="3200" dirty="0">
              <a:solidFill>
                <a:schemeClr val="bg1">
                  <a:lumMod val="75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076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  <p:bldP spid="6" grpId="0"/>
      <p:bldP spid="10" grpId="0"/>
      <p:bldP spid="8" grpId="0"/>
      <p:bldP spid="11" grpId="0"/>
    </p:bldLst>
  </p:timing>
</p:sld>
</file>

<file path=ppt/theme/theme1.xml><?xml version="1.0" encoding="utf-8"?>
<a:theme xmlns:a="http://schemas.openxmlformats.org/drawingml/2006/main" name="Tema di Office">
  <a:themeElements>
    <a:clrScheme name="Personalizzato 4">
      <a:dk1>
        <a:sysClr val="windowText" lastClr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00"/>
      </a:hlink>
      <a:folHlink>
        <a:srgbClr val="FFFF00"/>
      </a:folHlink>
    </a:clrScheme>
    <a:fontScheme name="Personalizzato 1">
      <a:majorFont>
        <a:latin typeface="Segoe UI Semibold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</TotalTime>
  <Words>375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Segoe UI Semibold</vt:lpstr>
      <vt:lpstr>Tema di Office</vt:lpstr>
      <vt:lpstr>Personalizza struttura</vt:lpstr>
      <vt:lpstr>1_Personalizza struttura</vt:lpstr>
      <vt:lpstr>Cosa puoi fare tu</vt:lpstr>
      <vt:lpstr>Cosa puoi fare tu</vt:lpstr>
      <vt:lpstr>Cosa puoi fare tu</vt:lpstr>
      <vt:lpstr>Cosa puoi fare tu</vt:lpstr>
      <vt:lpstr>Cosa puoi fare tu</vt:lpstr>
      <vt:lpstr>Cosa puoi fare tu</vt:lpstr>
      <vt:lpstr>Cosa puoi fare tu</vt:lpstr>
      <vt:lpstr>Cosa puoi fare tu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Cosa puoi fare tu</dc:title>
  <dc:creator>Massimo Siri</dc:creator>
  <cp:lastModifiedBy>Massimo ADMIN Siri</cp:lastModifiedBy>
  <cp:revision>71</cp:revision>
  <dcterms:created xsi:type="dcterms:W3CDTF">2015-11-20T22:44:11Z</dcterms:created>
  <dcterms:modified xsi:type="dcterms:W3CDTF">2018-05-01T11:32:55Z</dcterms:modified>
</cp:coreProperties>
</file>